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  <p:sldId id="263" r:id="rId3"/>
    <p:sldId id="264" r:id="rId4"/>
    <p:sldId id="265" r:id="rId5"/>
    <p:sldId id="269" r:id="rId6"/>
    <p:sldId id="266" r:id="rId7"/>
    <p:sldId id="267" r:id="rId8"/>
    <p:sldId id="268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40CC1B5-2441-48A4-8349-16BB8EAAD36D}">
          <p14:sldIdLst>
            <p14:sldId id="262"/>
          </p14:sldIdLst>
        </p14:section>
        <p14:section name="Sección sin título" id="{9878E27C-9048-4F33-8A00-7B9E3545570B}">
          <p14:sldIdLst>
            <p14:sldId id="263"/>
            <p14:sldId id="264"/>
            <p14:sldId id="265"/>
            <p14:sldId id="269"/>
            <p14:sldId id="266"/>
            <p14:sldId id="267"/>
            <p14:sldId id="268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45F1-9FE0-4091-AADC-F8BBDADFA194}" type="datetimeFigureOut">
              <a:rPr lang="es-MX" smtClean="0"/>
              <a:t>17/06/2015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D71-5C01-424E-B499-D03972A65173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24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45F1-9FE0-4091-AADC-F8BBDADFA194}" type="datetimeFigureOut">
              <a:rPr lang="es-MX" smtClean="0"/>
              <a:t>17/06/2015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D71-5C01-424E-B499-D03972A65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24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45F1-9FE0-4091-AADC-F8BBDADFA194}" type="datetimeFigureOut">
              <a:rPr lang="es-MX" smtClean="0"/>
              <a:t>17/06/2015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D71-5C01-424E-B499-D03972A65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74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45F1-9FE0-4091-AADC-F8BBDADFA194}" type="datetimeFigureOut">
              <a:rPr lang="es-MX" smtClean="0"/>
              <a:t>17/06/2015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D71-5C01-424E-B499-D03972A65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879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45F1-9FE0-4091-AADC-F8BBDADFA194}" type="datetimeFigureOut">
              <a:rPr lang="es-MX" smtClean="0"/>
              <a:t>17/06/2015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D71-5C01-424E-B499-D03972A65173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2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45F1-9FE0-4091-AADC-F8BBDADFA194}" type="datetimeFigureOut">
              <a:rPr lang="es-MX" smtClean="0"/>
              <a:t>17/06/2015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D71-5C01-424E-B499-D03972A65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13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45F1-9FE0-4091-AADC-F8BBDADFA194}" type="datetimeFigureOut">
              <a:rPr lang="es-MX" smtClean="0"/>
              <a:t>17/06/2015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D71-5C01-424E-B499-D03972A65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843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45F1-9FE0-4091-AADC-F8BBDADFA194}" type="datetimeFigureOut">
              <a:rPr lang="es-MX" smtClean="0"/>
              <a:t>17/06/2015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D71-5C01-424E-B499-D03972A65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278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45F1-9FE0-4091-AADC-F8BBDADFA194}" type="datetimeFigureOut">
              <a:rPr lang="es-MX" smtClean="0"/>
              <a:t>17/06/2015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D71-5C01-424E-B499-D03972A65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64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3545F1-9FE0-4091-AADC-F8BBDADFA194}" type="datetimeFigureOut">
              <a:rPr lang="es-MX" smtClean="0"/>
              <a:t>17/06/2015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F8CD71-5C01-424E-B499-D03972A65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71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45F1-9FE0-4091-AADC-F8BBDADFA194}" type="datetimeFigureOut">
              <a:rPr lang="es-MX" smtClean="0"/>
              <a:t>17/06/2015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D71-5C01-424E-B499-D03972A651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65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3545F1-9FE0-4091-AADC-F8BBDADFA194}" type="datetimeFigureOut">
              <a:rPr lang="es-MX" smtClean="0"/>
              <a:t>17/06/2015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6F8CD71-5C01-424E-B499-D03972A6517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5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6267" y="355600"/>
            <a:ext cx="117686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 Rounded MT Bold" panose="020F0704030504030204" pitchFamily="34" charset="0"/>
              </a:rPr>
              <a:t>JOBSITE</a:t>
            </a:r>
          </a:p>
          <a:p>
            <a:endParaRPr lang="es-MX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MX" sz="1600" b="1" i="1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 </a:t>
            </a:r>
            <a:r>
              <a:rPr lang="es-MX" sz="1600" b="1" i="1" dirty="0" err="1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JobSite</a:t>
            </a:r>
            <a:r>
              <a:rPr lang="es-MX" sz="1600" b="1" i="1" dirty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es  </a:t>
            </a:r>
            <a:r>
              <a:rPr lang="es-MX" sz="1600" b="1" i="1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una </a:t>
            </a:r>
            <a:r>
              <a:rPr lang="es-MX" sz="1600" b="1" i="1" dirty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iniciativa cuyo modelo de negocio </a:t>
            </a:r>
            <a:r>
              <a:rPr lang="es-MX" sz="1600" b="1" i="1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gira alrededor del </a:t>
            </a:r>
            <a:r>
              <a:rPr lang="es-MX" sz="1600" b="1" i="1" dirty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intercambio de información laboral </a:t>
            </a:r>
            <a:r>
              <a:rPr lang="es-MX" sz="1600" b="1" i="1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s-MX" sz="1600" b="1" i="1" dirty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través del canal </a:t>
            </a:r>
            <a:r>
              <a:rPr lang="es-MX" sz="1600" b="1" i="1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Internet.</a:t>
            </a:r>
          </a:p>
          <a:p>
            <a:pPr algn="ctr"/>
            <a:endParaRPr lang="es-MX" sz="1400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s-MX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s-MX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s-MX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reclutamiento on-line es relativamente barato, llega a candidatos a los que  no se podría acceder </a:t>
            </a:r>
            <a:r>
              <a:rPr lang="es-MX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utilizando </a:t>
            </a:r>
            <a:r>
              <a:rPr lang="es-MX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métodos convencionales y puede ser más rápido y eficaz que otros métodos</a:t>
            </a:r>
            <a:r>
              <a:rPr lang="es-MX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</a:t>
            </a:r>
            <a:r>
              <a:rPr lang="es-MX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útil para atraer, </a:t>
            </a:r>
            <a:r>
              <a:rPr lang="es-MX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clasificar, contactar y comparar a los </a:t>
            </a:r>
            <a:r>
              <a:rPr lang="es-MX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candidatos de un modo más </a:t>
            </a:r>
            <a:r>
              <a:rPr lang="es-MX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efectivo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Numerosas empresas han incluido una sección de recursos humanos en sus sitios web corporativos.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mayoría de las páginas de reclutamiento corporativo tienen un buscador para acceder a las vacantes de puesto.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hacer el proceso de solicitud amigable al usuario, las empresas permiten búsquedas por localización, área de experiencia o departamento preferido.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Algunas empresas también proporcionan un «Formulario» para llenar su currículum en línea, así mismo también permiten que el usuario pueda dejar su cv en archivo.</a:t>
            </a:r>
            <a:endParaRPr lang="es-MX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8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152525"/>
            <a:ext cx="10039350" cy="45529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12067" y="448732"/>
            <a:ext cx="3336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Búsqueda de Candidatos</a:t>
            </a:r>
            <a:endParaRPr lang="es-MX" sz="2400" b="1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0781242" y="4428063"/>
            <a:ext cx="668866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0048186" y="4371974"/>
            <a:ext cx="662833" cy="952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100" dirty="0" smtClean="0"/>
              <a:t>Detalle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053688" y="4524374"/>
            <a:ext cx="662833" cy="952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100" dirty="0" smtClean="0"/>
              <a:t>Detalle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048185" y="4676774"/>
            <a:ext cx="662833" cy="952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100" dirty="0" smtClean="0"/>
              <a:t>Detalle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0048185" y="5015443"/>
            <a:ext cx="662833" cy="952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100" dirty="0" smtClean="0"/>
              <a:t>Detalle</a:t>
            </a:r>
          </a:p>
        </p:txBody>
      </p:sp>
    </p:spTree>
    <p:extLst>
      <p:ext uri="{BB962C8B-B14F-4D97-AF65-F5344CB8AC3E}">
        <p14:creationId xmlns:p14="http://schemas.microsoft.com/office/powerpoint/2010/main" val="6325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19400" y="296332"/>
            <a:ext cx="425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Consulta General de Candidatos</a:t>
            </a:r>
            <a:endParaRPr lang="es-MX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447800"/>
            <a:ext cx="97250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29" y="1603904"/>
            <a:ext cx="5934075" cy="38195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62667" y="473664"/>
            <a:ext cx="467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Consulta Detallada de Candidato(s)</a:t>
            </a:r>
            <a:endParaRPr lang="es-MX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0" y="372533"/>
            <a:ext cx="4623330" cy="5719470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785504" y="2760133"/>
            <a:ext cx="25029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0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338262"/>
            <a:ext cx="9591675" cy="41814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75467" y="482599"/>
            <a:ext cx="4895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Comparación General de Candidatos </a:t>
            </a:r>
            <a:endParaRPr lang="es-MX" sz="2400" b="1" dirty="0"/>
          </a:p>
          <a:p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5408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304925"/>
            <a:ext cx="9715500" cy="4248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75467" y="482599"/>
            <a:ext cx="5267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Comparación Especifica de Candidato(s)</a:t>
            </a:r>
            <a:endParaRPr lang="es-MX" sz="2400" b="1" dirty="0"/>
          </a:p>
          <a:p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1752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1304925"/>
            <a:ext cx="8924925" cy="4248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75467" y="482599"/>
            <a:ext cx="5704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Importación de Candidato(s) seleccionados </a:t>
            </a:r>
            <a:endParaRPr lang="es-MX" sz="2400" b="1" dirty="0"/>
          </a:p>
          <a:p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5477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1304925"/>
            <a:ext cx="7210425" cy="4248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75467" y="482599"/>
            <a:ext cx="3811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Eliminación de Candidato(s) </a:t>
            </a:r>
            <a:endParaRPr lang="es-MX" sz="2400" b="1" dirty="0"/>
          </a:p>
          <a:p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1243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7" y="0"/>
            <a:ext cx="10787591" cy="62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133" y="2667000"/>
            <a:ext cx="4648200" cy="1329266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/>
              <a:t>CANDIDATOS</a:t>
            </a:r>
          </a:p>
        </p:txBody>
      </p:sp>
    </p:spTree>
    <p:extLst>
      <p:ext uri="{BB962C8B-B14F-4D97-AF65-F5344CB8AC3E}">
        <p14:creationId xmlns:p14="http://schemas.microsoft.com/office/powerpoint/2010/main" val="14870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55" y="3996266"/>
            <a:ext cx="5643544" cy="226906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908519" y="29830"/>
            <a:ext cx="4410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Búsqueda y consulta de Vacantes</a:t>
            </a:r>
            <a:endParaRPr lang="es-MX" sz="2400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912498"/>
            <a:ext cx="10239375" cy="7239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54" y="1602651"/>
            <a:ext cx="10258425" cy="2133600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>
            <a:off x="7171267" y="2463800"/>
            <a:ext cx="939800" cy="12724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8005015" y="3736249"/>
            <a:ext cx="217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Detalle de la vacante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2894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88014" y="77046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Subir CV en Línea</a:t>
            </a:r>
            <a:endParaRPr lang="es-MX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763" y="1938866"/>
            <a:ext cx="6751890" cy="34036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44" y="1241127"/>
            <a:ext cx="8277483" cy="588317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8636000" y="1583267"/>
            <a:ext cx="16933" cy="5418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59" y="524933"/>
            <a:ext cx="7468318" cy="26045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1458118"/>
            <a:ext cx="6949608" cy="356261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2844800" y="1354667"/>
            <a:ext cx="2133600" cy="262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687452" y="114068"/>
            <a:ext cx="4279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Registro en </a:t>
            </a:r>
            <a:r>
              <a:rPr lang="es-MX" sz="2400" b="1" dirty="0" err="1" smtClean="0"/>
              <a:t>JobSite</a:t>
            </a:r>
            <a:r>
              <a:rPr lang="es-MX" sz="2400" b="1" dirty="0" smtClean="0"/>
              <a:t> y Postularse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7539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" y="799047"/>
            <a:ext cx="6675438" cy="4667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1" y="172509"/>
            <a:ext cx="4651163" cy="22897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01" y="2217473"/>
            <a:ext cx="4486908" cy="21992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601" y="4205817"/>
            <a:ext cx="5394231" cy="20775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24881" y="84667"/>
            <a:ext cx="3890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Llenado de Solicitud en Línea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1100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50734" y="2184400"/>
            <a:ext cx="4648200" cy="132926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MX" sz="3600" dirty="0" smtClean="0"/>
              <a:t>RECURSOS HUMANOS</a:t>
            </a:r>
          </a:p>
        </p:txBody>
      </p:sp>
    </p:spTree>
    <p:extLst>
      <p:ext uri="{BB962C8B-B14F-4D97-AF65-F5344CB8AC3E}">
        <p14:creationId xmlns:p14="http://schemas.microsoft.com/office/powerpoint/2010/main" val="12369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138237"/>
            <a:ext cx="10115550" cy="45815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12067" y="448732"/>
            <a:ext cx="4637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Registro  y Publicación de Vacantes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3384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285</TotalTime>
  <Words>225</Words>
  <Application>Microsoft Office PowerPoint</Application>
  <PresentationFormat>Panorámica</PresentationFormat>
  <Paragraphs>37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 Unicode MS</vt:lpstr>
      <vt:lpstr>Arial Rounded MT Bold</vt:lpstr>
      <vt:lpstr>Baskerville Old Face</vt:lpstr>
      <vt:lpstr>Calibri</vt:lpstr>
      <vt:lpstr>Calibri Light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Emilia Lopez Mendoza</dc:creator>
  <cp:lastModifiedBy>Emilia Lopez Mendoza</cp:lastModifiedBy>
  <cp:revision>24</cp:revision>
  <dcterms:created xsi:type="dcterms:W3CDTF">2015-06-17T14:43:42Z</dcterms:created>
  <dcterms:modified xsi:type="dcterms:W3CDTF">2015-06-17T20:16:08Z</dcterms:modified>
</cp:coreProperties>
</file>